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MavenPro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791ab986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791ab98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81d4e83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81d4e83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81d4e831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81d4e83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81d4e831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81d4e831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981d4e831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981d4e831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81d4e831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981d4e831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81d4e831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981d4e831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981d4e831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981d4e831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81d4e831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81d4e831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81d4e831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81d4e831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81d4e831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81d4e831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791ab986b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791ab986b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81d4e83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81d4e83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81d4e831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981d4e831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791ab986b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791ab986b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791ab986b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791ab986b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791ab986b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9791ab986b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791ab986b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791ab986b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791ab986b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9791ab986b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81d4e83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81d4e83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81d4e83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981d4e83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www.researchgate.net/figure/A-quantum-circuit-for-the-ENEQR-representation-of-a-22documentclass12ptminimal_fig4_354247686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86250" y="698850"/>
            <a:ext cx="8123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2"/>
                </a:solidFill>
              </a:rPr>
              <a:t>PR- 28</a:t>
            </a:r>
            <a:endParaRPr sz="3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Signal Processing Primitives With Quantum Algorithm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11700" y="2834125"/>
            <a:ext cx="8520600" cy="16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9900"/>
                </a:solidFill>
              </a:rPr>
              <a:t>G-RIIS</a:t>
            </a:r>
            <a:endParaRPr sz="52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45">
                <a:solidFill>
                  <a:srgbClr val="FF9900"/>
                </a:solidFill>
              </a:rPr>
              <a:t>(</a:t>
            </a:r>
            <a:r>
              <a:rPr i="1" lang="en" sz="2145">
                <a:solidFill>
                  <a:srgbClr val="FF9900"/>
                </a:solidFill>
              </a:rPr>
              <a:t>G=Gal Winer(Team Lead)</a:t>
            </a:r>
            <a:r>
              <a:rPr lang="en" sz="2245">
                <a:solidFill>
                  <a:srgbClr val="FF9900"/>
                </a:solidFill>
              </a:rPr>
              <a:t>,  R=Risav, I= Ibrahim )</a:t>
            </a:r>
            <a:endParaRPr sz="4345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 txBox="1"/>
          <p:nvPr/>
        </p:nvSpPr>
        <p:spPr>
          <a:xfrm>
            <a:off x="0" y="0"/>
            <a:ext cx="9033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EXECUTION</a:t>
            </a: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: 2X2NEQR (with ccx gates)</a:t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1200"/>
            <a:ext cx="7578481" cy="42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/>
        </p:nvSpPr>
        <p:spPr>
          <a:xfrm>
            <a:off x="108525" y="70525"/>
            <a:ext cx="867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CIRCUIT: mxm NEQR (with mcx gates) for 2x2 image </a:t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7" name="Google Shape;3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25" y="609325"/>
            <a:ext cx="72390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5575"/>
            <a:ext cx="6789914" cy="390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/>
        </p:nvSpPr>
        <p:spPr>
          <a:xfrm>
            <a:off x="0" y="0"/>
            <a:ext cx="897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EXECUTION</a:t>
            </a: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: mxmNEQR.ipynb (with mcx gates) for 2x2 image </a:t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1200"/>
            <a:ext cx="6863749" cy="429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/>
        </p:nvSpPr>
        <p:spPr>
          <a:xfrm>
            <a:off x="0" y="0"/>
            <a:ext cx="893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CIRCUIT: mxm NEQR.ipynb (with mcx gates) for 3x3 image </a:t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60" name="Google Shape;360;p25"/>
          <p:cNvPicPr preferRelativeResize="0"/>
          <p:nvPr/>
        </p:nvPicPr>
        <p:blipFill rotWithShape="1">
          <a:blip r:embed="rId3">
            <a:alphaModFix/>
          </a:blip>
          <a:srcRect b="0" l="0" r="0" t="22275"/>
          <a:stretch/>
        </p:blipFill>
        <p:spPr>
          <a:xfrm>
            <a:off x="152400" y="640225"/>
            <a:ext cx="8839200" cy="3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2450"/>
            <a:ext cx="8839199" cy="23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50" y="602725"/>
            <a:ext cx="6720041" cy="389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 txBox="1"/>
          <p:nvPr/>
        </p:nvSpPr>
        <p:spPr>
          <a:xfrm>
            <a:off x="0" y="0"/>
            <a:ext cx="901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EXECUTION</a:t>
            </a: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: mxm NEQR.ipynb (with mcx gates) for 3x3 image </a:t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8" name="Google Shape;368;p26"/>
          <p:cNvSpPr txBox="1"/>
          <p:nvPr/>
        </p:nvSpPr>
        <p:spPr>
          <a:xfrm>
            <a:off x="152400" y="4497600"/>
            <a:ext cx="896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TODO3</a:t>
            </a:r>
            <a:r>
              <a:rPr b="1"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: Measurement results are not all 0.125 is it acceptable because of the nature of the qasm_simulator ?</a:t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 txBox="1"/>
          <p:nvPr/>
        </p:nvSpPr>
        <p:spPr>
          <a:xfrm>
            <a:off x="0" y="0"/>
            <a:ext cx="893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CIRCUIT: mxm NEQR.ipynb (with mcx gates) for 4x4 image </a:t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4" name="Google Shape;3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0700"/>
            <a:ext cx="8839199" cy="25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47168"/>
            <a:ext cx="8839204" cy="90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/>
        </p:nvSpPr>
        <p:spPr>
          <a:xfrm>
            <a:off x="0" y="0"/>
            <a:ext cx="901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EXECUTION: mxmNEQR.ipynb (with mcx gates) for 4x4 image </a:t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1" name="Google Shape;3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1200"/>
            <a:ext cx="6325801" cy="356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/>
        </p:nvSpPr>
        <p:spPr>
          <a:xfrm>
            <a:off x="152400" y="4497600"/>
            <a:ext cx="896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QUESTION3: Measurement results are not all 0.0625 is it acceptable because of the nature of the qasm_simulator ?</a:t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625"/>
            <a:ext cx="8839204" cy="307732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9"/>
          <p:cNvSpPr txBox="1"/>
          <p:nvPr/>
        </p:nvSpPr>
        <p:spPr>
          <a:xfrm>
            <a:off x="152400" y="152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Initial Plan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6825"/>
            <a:ext cx="8839204" cy="304279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0"/>
          <p:cNvSpPr txBox="1"/>
          <p:nvPr/>
        </p:nvSpPr>
        <p:spPr>
          <a:xfrm>
            <a:off x="152400" y="152400"/>
            <a:ext cx="462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Current Situation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/>
          <p:nvPr/>
        </p:nvSpPr>
        <p:spPr>
          <a:xfrm>
            <a:off x="152400" y="152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New </a:t>
            </a: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Plan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0" name="Google Shape;400;p31"/>
          <p:cNvPicPr preferRelativeResize="0"/>
          <p:nvPr/>
        </p:nvPicPr>
        <p:blipFill rotWithShape="1">
          <a:blip r:embed="rId3">
            <a:alphaModFix/>
          </a:blip>
          <a:srcRect b="8324" l="0" r="12411" t="0"/>
          <a:stretch/>
        </p:blipFill>
        <p:spPr>
          <a:xfrm>
            <a:off x="152400" y="1359875"/>
            <a:ext cx="8854149" cy="32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925" y="598575"/>
            <a:ext cx="70305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new team member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1">
                <a:latin typeface="Arial"/>
                <a:ea typeface="Arial"/>
                <a:cs typeface="Arial"/>
                <a:sym typeface="Arial"/>
              </a:rPr>
              <a:t>Ini Ekpenyong</a:t>
            </a:r>
            <a:endParaRPr sz="246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6676625" y="3987325"/>
            <a:ext cx="16578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"/>
          <p:cNvSpPr txBox="1"/>
          <p:nvPr/>
        </p:nvSpPr>
        <p:spPr>
          <a:xfrm>
            <a:off x="152400" y="152400"/>
            <a:ext cx="8834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ENEQR:</a:t>
            </a:r>
            <a:r>
              <a:rPr lang="en" sz="2850">
                <a:highlight>
                  <a:srgbClr val="FFFFFF"/>
                </a:highlight>
              </a:rPr>
              <a:t>The second enhanced NEQR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5800"/>
            <a:ext cx="8675491" cy="362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2"/>
          <p:cNvSpPr txBox="1"/>
          <p:nvPr/>
        </p:nvSpPr>
        <p:spPr>
          <a:xfrm>
            <a:off x="106500" y="4475625"/>
            <a:ext cx="893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https://www.researchgate.net/figure/A-quantum-circuit-for-the-ENEQR-representation-of-a-22documentclass12ptminimal_fig4_354247686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825" y="152400"/>
            <a:ext cx="49603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Enhanced Quantum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 NEQR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9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NEQR</a:t>
            </a:r>
            <a:r>
              <a:rPr lang="en"/>
              <a:t> is a quantum gray image representation model that offers a methodology , which uses a gray image (size: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baseline="300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" sz="1500"/>
              <a:t> ×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baseline="300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/>
              <a:t>) parameters as input and encode them to a quantum system or circuit that uses superposition and entanglement to represent the image parameters. The circuit is build of </a:t>
            </a:r>
            <a:r>
              <a:rPr b="1" lang="en"/>
              <a:t>2n + 8</a:t>
            </a:r>
            <a:r>
              <a:rPr lang="en"/>
              <a:t> qubits. 8-qubits are used to store the </a:t>
            </a:r>
            <a:r>
              <a:rPr b="1" lang="en"/>
              <a:t>gray scale</a:t>
            </a:r>
            <a:r>
              <a:rPr lang="en"/>
              <a:t> value f(Y, X) of the pixels, and </a:t>
            </a:r>
            <a:r>
              <a:rPr b="1" lang="en"/>
              <a:t>2n-qubits</a:t>
            </a:r>
            <a:r>
              <a:rPr lang="en"/>
              <a:t> are for the pixel position (Y, X). The final state of this quantum circuit, which represents the image, is given 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50" y="3567825"/>
            <a:ext cx="2997900" cy="11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76800" y="0"/>
            <a:ext cx="7030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Novel Enhanced Quantum Representation(NEQR)</a:t>
            </a:r>
            <a:endParaRPr sz="2020"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324375"/>
            <a:ext cx="7030500" cy="25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Where</a:t>
            </a:r>
            <a:r>
              <a:rPr b="1" lang="en" sz="1400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|f(Y, X)⟩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can be written in the bit sequence as,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which represents the encoded grey scale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of pixels and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|Y X⟩ = |Y ⟩ |X⟩ =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700">
                <a:solidFill>
                  <a:srgbClr val="222529"/>
                </a:solidFill>
                <a:latin typeface="Roboto"/>
                <a:ea typeface="Roboto"/>
                <a:cs typeface="Roboto"/>
                <a:sym typeface="Roboto"/>
              </a:rPr>
              <a:t>|Yₙ₋₁Yₙ₋₂ . . . Y₁Y₀⟩ |Xₙ₋₁Xₙ₋₂ . . . X₁X₀⟩</a:t>
            </a:r>
            <a:endParaRPr sz="1700">
              <a:solidFill>
                <a:srgbClr val="22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Is to store the corresponding vertical and horizontal coordinate values of the pixels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775" y="348575"/>
            <a:ext cx="2997900" cy="11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775" y="1734775"/>
            <a:ext cx="3718899" cy="3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75" y="450390"/>
            <a:ext cx="4200525" cy="40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600" y="869750"/>
            <a:ext cx="4200525" cy="34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176125" y="3923475"/>
            <a:ext cx="7030500" cy="9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NEQR procedure circuit using (2n + 8)-qubits. Here, H is the Hadamard gate and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aseline="-25000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XY</a:t>
            </a:r>
            <a:r>
              <a:rPr lang="en"/>
              <a:t> </a:t>
            </a:r>
            <a:r>
              <a:rPr lang="en"/>
              <a:t>is a controlled gate that operate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aseline="-25000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XY</a:t>
            </a:r>
            <a:r>
              <a:rPr lang="en"/>
              <a:t> on pixel qubits, when 2n-qubits are in the state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|Y X⟩</a:t>
            </a:r>
            <a:r>
              <a:rPr lang="en"/>
              <a:t>, to obtain </a:t>
            </a:r>
            <a:r>
              <a:rPr b="1" lang="en" sz="1400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|f(Y, X)⟩.</a:t>
            </a:r>
            <a:endParaRPr/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675" y="54125"/>
            <a:ext cx="5572325" cy="38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NEQR EXAMPLE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376" y="1419500"/>
            <a:ext cx="7313874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/>
        </p:nvSpPr>
        <p:spPr>
          <a:xfrm>
            <a:off x="238700" y="1149875"/>
            <a:ext cx="85497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TWO CLASSIQ PYTHON SDK CODE:</a:t>
            </a:r>
            <a:endParaRPr b="1" sz="3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2X2 NEQR Implementation (with ccx gates)</a:t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MxM NEQR </a:t>
            </a: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Implementation</a:t>
            </a: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(with mcx gates)</a:t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/>
        </p:nvSpPr>
        <p:spPr>
          <a:xfrm>
            <a:off x="86825" y="195325"/>
            <a:ext cx="8491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CIRCUIT: </a:t>
            </a:r>
            <a:r>
              <a:rPr b="1" lang="en" sz="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2X2NEQR (with ccx gates)</a:t>
            </a:r>
            <a:endParaRPr b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2" name="Google Shape;3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925" y="195325"/>
            <a:ext cx="2810000" cy="10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2725"/>
            <a:ext cx="8839204" cy="266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1"/>
          <p:cNvSpPr txBox="1"/>
          <p:nvPr/>
        </p:nvSpPr>
        <p:spPr>
          <a:xfrm>
            <a:off x="152400" y="4097400"/>
            <a:ext cx="84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TODO1</a:t>
            </a:r>
            <a:r>
              <a:rPr b="1"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: Order of qubit is destroyed after ccx gates are applied.Are there a way to fixed it?</a:t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152400" y="4497600"/>
            <a:ext cx="89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TODO</a:t>
            </a:r>
            <a:r>
              <a:rPr b="1"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2: Are there a way to put quantum </a:t>
            </a:r>
            <a:r>
              <a:rPr b="1"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barrier in classiq environment</a:t>
            </a:r>
            <a:r>
              <a:rPr b="1"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?</a:t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